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287000" cy="10287000"/>
  <p:notesSz cx="6858000" cy="9144000"/>
  <p:embeddedFontLst>
    <p:embeddedFont>
      <p:font typeface="DejaVu Serif Bold" panose="020B0604020202020204" charset="0"/>
      <p:regular r:id="rId7"/>
    </p:embeddedFont>
    <p:embeddedFont>
      <p:font typeface="DejaVu Serif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0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6682" y="0"/>
            <a:ext cx="7273636" cy="10514694"/>
          </a:xfrm>
          <a:custGeom>
            <a:avLst/>
            <a:gdLst/>
            <a:ahLst/>
            <a:cxnLst/>
            <a:rect l="l" t="t" r="r" b="b"/>
            <a:pathLst>
              <a:path w="7273636" h="10514694">
                <a:moveTo>
                  <a:pt x="0" y="0"/>
                </a:moveTo>
                <a:lnTo>
                  <a:pt x="7273636" y="0"/>
                </a:lnTo>
                <a:lnTo>
                  <a:pt x="7273636" y="10514694"/>
                </a:lnTo>
                <a:lnTo>
                  <a:pt x="0" y="1051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27" r="-247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34023" y="5775801"/>
            <a:ext cx="2146295" cy="2081939"/>
          </a:xfrm>
          <a:custGeom>
            <a:avLst/>
            <a:gdLst/>
            <a:ahLst/>
            <a:cxnLst/>
            <a:rect l="l" t="t" r="r" b="b"/>
            <a:pathLst>
              <a:path w="2146295" h="2081939">
                <a:moveTo>
                  <a:pt x="0" y="0"/>
                </a:moveTo>
                <a:lnTo>
                  <a:pt x="2146296" y="0"/>
                </a:lnTo>
                <a:lnTo>
                  <a:pt x="2146296" y="2081939"/>
                </a:lnTo>
                <a:lnTo>
                  <a:pt x="0" y="2081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60" t="-8161" b="-764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08143" y="7870450"/>
            <a:ext cx="5255021" cy="1398359"/>
            <a:chOff x="0" y="0"/>
            <a:chExt cx="1957426" cy="520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7426" cy="520870"/>
            </a:xfrm>
            <a:custGeom>
              <a:avLst/>
              <a:gdLst/>
              <a:ahLst/>
              <a:cxnLst/>
              <a:rect l="l" t="t" r="r" b="b"/>
              <a:pathLst>
                <a:path w="1957426" h="520870">
                  <a:moveTo>
                    <a:pt x="17679" y="0"/>
                  </a:moveTo>
                  <a:lnTo>
                    <a:pt x="1939747" y="0"/>
                  </a:lnTo>
                  <a:cubicBezTo>
                    <a:pt x="1949511" y="0"/>
                    <a:pt x="1957426" y="7915"/>
                    <a:pt x="1957426" y="17679"/>
                  </a:cubicBezTo>
                  <a:lnTo>
                    <a:pt x="1957426" y="503191"/>
                  </a:lnTo>
                  <a:cubicBezTo>
                    <a:pt x="1957426" y="512955"/>
                    <a:pt x="1949511" y="520870"/>
                    <a:pt x="1939747" y="520870"/>
                  </a:cubicBezTo>
                  <a:lnTo>
                    <a:pt x="17679" y="520870"/>
                  </a:lnTo>
                  <a:cubicBezTo>
                    <a:pt x="7915" y="520870"/>
                    <a:pt x="0" y="512955"/>
                    <a:pt x="0" y="503191"/>
                  </a:cubicBezTo>
                  <a:lnTo>
                    <a:pt x="0" y="17679"/>
                  </a:lnTo>
                  <a:cubicBezTo>
                    <a:pt x="0" y="7915"/>
                    <a:pt x="7915" y="0"/>
                    <a:pt x="1767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57426" cy="558970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25483" y="1222134"/>
            <a:ext cx="4620340" cy="2419378"/>
          </a:xfrm>
          <a:custGeom>
            <a:avLst/>
            <a:gdLst/>
            <a:ahLst/>
            <a:cxnLst/>
            <a:rect l="l" t="t" r="r" b="b"/>
            <a:pathLst>
              <a:path w="4620340" h="2419378">
                <a:moveTo>
                  <a:pt x="0" y="0"/>
                </a:moveTo>
                <a:lnTo>
                  <a:pt x="4620340" y="0"/>
                </a:lnTo>
                <a:lnTo>
                  <a:pt x="4620340" y="2419378"/>
                </a:lnTo>
                <a:lnTo>
                  <a:pt x="0" y="241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34045" y="7972736"/>
            <a:ext cx="5818909" cy="124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5780410"/>
            <a:ext cx="2072722" cy="207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82" y="363866"/>
            <a:ext cx="7273636" cy="1688790"/>
            <a:chOff x="0" y="0"/>
            <a:chExt cx="2709333" cy="629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629052"/>
            </a:xfrm>
            <a:custGeom>
              <a:avLst/>
              <a:gdLst/>
              <a:ahLst/>
              <a:cxnLst/>
              <a:rect l="l" t="t" r="r" b="b"/>
              <a:pathLst>
                <a:path w="2709333" h="629052">
                  <a:moveTo>
                    <a:pt x="0" y="0"/>
                  </a:moveTo>
                  <a:lnTo>
                    <a:pt x="2709333" y="0"/>
                  </a:lnTo>
                  <a:lnTo>
                    <a:pt x="2709333" y="629052"/>
                  </a:lnTo>
                  <a:lnTo>
                    <a:pt x="0" y="62905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667152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10156" y="3779426"/>
            <a:ext cx="3006708" cy="2037783"/>
            <a:chOff x="0" y="0"/>
            <a:chExt cx="1119959" cy="759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9959" cy="759047"/>
            </a:xfrm>
            <a:custGeom>
              <a:avLst/>
              <a:gdLst/>
              <a:ahLst/>
              <a:cxnLst/>
              <a:rect l="l" t="t" r="r" b="b"/>
              <a:pathLst>
                <a:path w="1119959" h="759047">
                  <a:moveTo>
                    <a:pt x="0" y="0"/>
                  </a:moveTo>
                  <a:lnTo>
                    <a:pt x="1119959" y="0"/>
                  </a:lnTo>
                  <a:lnTo>
                    <a:pt x="1119959" y="759047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19959" cy="797147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682" y="7134590"/>
            <a:ext cx="3429092" cy="2099629"/>
            <a:chOff x="0" y="0"/>
            <a:chExt cx="1277291" cy="7820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291" cy="782084"/>
            </a:xfrm>
            <a:custGeom>
              <a:avLst/>
              <a:gdLst/>
              <a:ahLst/>
              <a:cxnLst/>
              <a:rect l="l" t="t" r="r" b="b"/>
              <a:pathLst>
                <a:path w="1277291" h="782084">
                  <a:moveTo>
                    <a:pt x="0" y="0"/>
                  </a:moveTo>
                  <a:lnTo>
                    <a:pt x="1277291" y="0"/>
                  </a:lnTo>
                  <a:lnTo>
                    <a:pt x="1277291" y="782084"/>
                  </a:lnTo>
                  <a:lnTo>
                    <a:pt x="0" y="78208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291" cy="820184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682" y="0"/>
            <a:ext cx="7273636" cy="10287000"/>
          </a:xfrm>
          <a:custGeom>
            <a:avLst/>
            <a:gdLst/>
            <a:ahLst/>
            <a:cxnLst/>
            <a:rect l="l" t="t" r="r" b="b"/>
            <a:pathLst>
              <a:path w="7273636" h="10287000">
                <a:moveTo>
                  <a:pt x="0" y="0"/>
                </a:moveTo>
                <a:lnTo>
                  <a:pt x="7273636" y="0"/>
                </a:lnTo>
                <a:lnTo>
                  <a:pt x="72736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451" r="-43750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9128" y="46806"/>
            <a:ext cx="5469267" cy="1463303"/>
            <a:chOff x="0" y="0"/>
            <a:chExt cx="2037230" cy="545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7230" cy="545061"/>
            </a:xfrm>
            <a:custGeom>
              <a:avLst/>
              <a:gdLst/>
              <a:ahLst/>
              <a:cxnLst/>
              <a:rect l="l" t="t" r="r" b="b"/>
              <a:pathLst>
                <a:path w="2037230" h="545061">
                  <a:moveTo>
                    <a:pt x="16986" y="0"/>
                  </a:moveTo>
                  <a:lnTo>
                    <a:pt x="2020243" y="0"/>
                  </a:lnTo>
                  <a:cubicBezTo>
                    <a:pt x="2024748" y="0"/>
                    <a:pt x="2029069" y="1790"/>
                    <a:pt x="2032254" y="4975"/>
                  </a:cubicBezTo>
                  <a:cubicBezTo>
                    <a:pt x="2035440" y="8161"/>
                    <a:pt x="2037230" y="12481"/>
                    <a:pt x="2037230" y="16986"/>
                  </a:cubicBezTo>
                  <a:lnTo>
                    <a:pt x="2037230" y="528075"/>
                  </a:lnTo>
                  <a:cubicBezTo>
                    <a:pt x="2037230" y="532580"/>
                    <a:pt x="2035440" y="536900"/>
                    <a:pt x="2032254" y="540086"/>
                  </a:cubicBezTo>
                  <a:cubicBezTo>
                    <a:pt x="2029069" y="543271"/>
                    <a:pt x="2024748" y="545061"/>
                    <a:pt x="2020243" y="545061"/>
                  </a:cubicBezTo>
                  <a:lnTo>
                    <a:pt x="16986" y="545061"/>
                  </a:lnTo>
                  <a:cubicBezTo>
                    <a:pt x="12481" y="545061"/>
                    <a:pt x="8161" y="543271"/>
                    <a:pt x="4975" y="540086"/>
                  </a:cubicBezTo>
                  <a:cubicBezTo>
                    <a:pt x="1790" y="536900"/>
                    <a:pt x="0" y="532580"/>
                    <a:pt x="0" y="528075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37230" cy="583161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49128" y="177794"/>
            <a:ext cx="5469267" cy="11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206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  <a:p>
            <a:pPr algn="ctr">
              <a:lnSpc>
                <a:spcPts val="2946"/>
              </a:lnSpc>
            </a:pPr>
            <a:r>
              <a:rPr lang="tr-TR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 </a:t>
            </a:r>
            <a:r>
              <a:rPr lang="en-US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210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KARS ANİ’NİN FETHİ MÜSABAKLARI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06682" y="7860791"/>
            <a:ext cx="7283868" cy="2438592"/>
            <a:chOff x="0" y="0"/>
            <a:chExt cx="2713145" cy="9083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13145" cy="908343"/>
            </a:xfrm>
            <a:custGeom>
              <a:avLst/>
              <a:gdLst/>
              <a:ahLst/>
              <a:cxnLst/>
              <a:rect l="l" t="t" r="r" b="b"/>
              <a:pathLst>
                <a:path w="2713145" h="908343">
                  <a:moveTo>
                    <a:pt x="0" y="0"/>
                  </a:moveTo>
                  <a:lnTo>
                    <a:pt x="2713145" y="0"/>
                  </a:lnTo>
                  <a:lnTo>
                    <a:pt x="2713145" y="908343"/>
                  </a:lnTo>
                  <a:lnTo>
                    <a:pt x="0" y="90834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13145" cy="946443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6682" y="8661398"/>
            <a:ext cx="288489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YERİ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2853" y="8065935"/>
            <a:ext cx="32991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TARİHİ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2638" y="9502486"/>
            <a:ext cx="234970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KATILIM YAŞI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51541" y="8050050"/>
            <a:ext cx="372877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7"/>
              </a:lnSpc>
            </a:pP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1</a:t>
            </a:r>
            <a:r>
              <a:rPr lang="tr-TR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  </a:t>
            </a: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0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AĞUSTOS 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11966" y="8670923"/>
            <a:ext cx="3243335" cy="64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KARS YARI OLİMPİK KAPALI YÜZME HAVUZU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8606" y="9414525"/>
            <a:ext cx="3868352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16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</a:t>
            </a: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2018-2017-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2016-2015-2014-2013-2012-2011</a:t>
            </a:r>
            <a:r>
              <a:rPr lang="tr-TR" sz="1668" b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-2010-2009</a:t>
            </a:r>
            <a:r>
              <a:rPr lang="en-US" sz="1668" b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  <a:endParaRPr lang="en-US" sz="1668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2633209"/>
            <a:ext cx="6414050" cy="67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4049" lvl="1" indent="-207025" algn="l">
              <a:lnSpc>
                <a:spcPts val="2684"/>
              </a:lnSpc>
              <a:buAutoNum type="arabicPeriod"/>
            </a:pP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Türkiye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Yüzme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fedarasyonu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Genel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Talimatı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geçerlidir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0374" y="3700413"/>
            <a:ext cx="7149944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1919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Yarışmalara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belirtilen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2024-2025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vizeli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iştirak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edeceklerdir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4571" y="4767576"/>
            <a:ext cx="6278272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ferdi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sahip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sporcularda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katılabilecektir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6682" y="5861939"/>
            <a:ext cx="7173191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9"/>
              </a:lnSpc>
              <a:spcBef>
                <a:spcPct val="0"/>
              </a:spcBef>
            </a:pPr>
            <a:r>
              <a:rPr lang="en-US" sz="163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</a:t>
            </a:r>
            <a:r>
              <a:rPr lang="en-US" sz="163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boyunca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güne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bakılmakszın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bireysel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fazla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  </a:t>
            </a:r>
            <a:r>
              <a:rPr lang="en-US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yarışa</a:t>
            </a:r>
            <a:r>
              <a:rPr lang="en-US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katılabilirler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>
              <a:lnSpc>
                <a:spcPts val="2289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200" y="1511276"/>
            <a:ext cx="61510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MÜSABAKAYA KATILIM KURALLARI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1602431"/>
            <a:ext cx="7273636" cy="855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271" lvl="1" indent="-226135" algn="l">
              <a:lnSpc>
                <a:spcPts val="2932"/>
              </a:lnSpc>
              <a:buAutoNum type="arabicPeriod"/>
            </a:pP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saatleri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temsilcileri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tarafından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belirlenecektir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Tesise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120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90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havuzlarında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6.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çıkış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dönüş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tempo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3.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ısınma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15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boşaltılacaktır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Bayrak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yarışlarına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kulüpten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her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takım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katılımm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sağlayabilir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4x 50 m serbest bayrak(Kadın-Erkek) 4x50 m karışık bayrak(Kadın-Erkek)</a:t>
            </a:r>
          </a:p>
          <a:p>
            <a:pPr marL="226136" lvl="1" algn="l">
              <a:lnSpc>
                <a:spcPts val="2932"/>
              </a:lnSpc>
            </a:pPr>
            <a:endParaRPr lang="en-US" sz="2094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Seriler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hızlı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dereceden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yavaş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dereceye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doğru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göre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yüzülecektir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2932"/>
              </a:lnSpc>
              <a:spcBef>
                <a:spcPct val="0"/>
              </a:spcBef>
            </a:pPr>
            <a:endParaRPr lang="en-US" sz="2094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1603" y="805916"/>
            <a:ext cx="6375637" cy="4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33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BİLGİLERİ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104900" y="2171700"/>
            <a:ext cx="5371071" cy="377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tr-TR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</a:t>
            </a:r>
            <a:r>
              <a:rPr lang="en-US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26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PROGRAMI</a:t>
            </a: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94526"/>
              </p:ext>
            </p:extLst>
          </p:nvPr>
        </p:nvGraphicFramePr>
        <p:xfrm>
          <a:off x="266700" y="2628899"/>
          <a:ext cx="8153400" cy="5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21304944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06603585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9916617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04520820"/>
                    </a:ext>
                  </a:extLst>
                </a:gridCol>
              </a:tblGrid>
              <a:tr h="150257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1.GÜN  SABAH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SEANSI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tr-T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1.GÜN AKŞAM SEANSI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20521"/>
                  </a:ext>
                </a:extLst>
              </a:tr>
              <a:tr h="1502570">
                <a:tc>
                  <a:txBody>
                    <a:bodyPr/>
                    <a:lstStyle/>
                    <a:p>
                      <a:pPr algn="l"/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50 M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KELEBEK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M SERBEST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 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23356"/>
                  </a:ext>
                </a:extLst>
              </a:tr>
              <a:tr h="1582166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algn="l"/>
                      <a:r>
                        <a:rPr lang="tr-TR" b="1" dirty="0" smtClean="0"/>
                        <a:t>  50 M </a:t>
                      </a:r>
                      <a:r>
                        <a:rPr lang="tr-TR" b="1" baseline="0" dirty="0"/>
                        <a:t> </a:t>
                      </a:r>
                      <a:r>
                        <a:rPr lang="tr-TR" b="1" baseline="0" dirty="0" smtClean="0"/>
                        <a:t>KURBAĞALAMA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baseline="0" dirty="0" smtClean="0"/>
                        <a:t>50 M SERBEST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97901"/>
                  </a:ext>
                </a:extLst>
              </a:tr>
              <a:tr h="1288334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SIRT </a:t>
                      </a:r>
                    </a:p>
                    <a:p>
                      <a:pPr algn="l"/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 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 50 M SIRT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146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246</Words>
  <Application>Microsoft Office PowerPoint</Application>
  <PresentationFormat>Özel</PresentationFormat>
  <Paragraphs>61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DejaVu Serif Bold</vt:lpstr>
      <vt:lpstr>DejaVu Serif</vt:lpstr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Siyah Kırmızı Modern Resimli 12 Mart İstiklal Marşının Kabulü İnstagram Gönderisi</dc:title>
  <dc:creator>asus</dc:creator>
  <cp:lastModifiedBy>asus</cp:lastModifiedBy>
  <cp:revision>22</cp:revision>
  <dcterms:created xsi:type="dcterms:W3CDTF">2006-08-16T00:00:00Z</dcterms:created>
  <dcterms:modified xsi:type="dcterms:W3CDTF">2025-08-08T17:21:52Z</dcterms:modified>
  <dc:identifier>DAGss126Bm0</dc:identifier>
</cp:coreProperties>
</file>